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78" r:id="rId17"/>
    <p:sldId id="267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2"/>
    <p:restoredTop sz="94458"/>
  </p:normalViewPr>
  <p:slideViewPr>
    <p:cSldViewPr snapToGrid="0">
      <p:cViewPr varScale="1">
        <p:scale>
          <a:sx n="210" d="100"/>
          <a:sy n="21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F710-9356-1E46-AAB6-6213819EA3E9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749A-E693-C74C-B964-09440FAEE9E8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FB29-4AEF-BC4C-81F1-E55A2AFF1FF5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7B7B-1C8E-0D44-8447-EF45BE4D75E3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AF50-3FF3-DC46-9574-E90EC1C48CE2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2794-AEFA-C84C-B082-2CC421E64199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E0EE-A6BB-A445-9877-8298DC88E8F5}" type="datetime1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144-F04E-9944-A79C-F34F5C6E9B5D}" type="datetime1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5B56-7938-3C45-81E9-EA0291AB799B}" type="datetime1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F8A-0489-C148-B293-26533FA29671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F396-9E84-9C4D-A62A-1483D44F4633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5475A-FAAC-4841-A8D6-6201CD6F962D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7C70B-E923-C07D-EDA0-794218EB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39CA-3047-EDC4-0844-EC7F76B8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  <a:endParaRPr lang="en-US" sz="2200" dirty="0"/>
          </a:p>
        </p:txBody>
      </p:sp>
      <p:pic>
        <p:nvPicPr>
          <p:cNvPr id="6" name="KettleThesis">
            <a:hlinkClick r:id="" action="ppaction://media"/>
            <a:extLst>
              <a:ext uri="{FF2B5EF4-FFF2-40B4-BE49-F238E27FC236}">
                <a16:creationId xmlns:a16="http://schemas.microsoft.com/office/drawing/2014/main" id="{019A5E5E-53D4-F1F6-7635-C1A3C2B7D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94" y="331590"/>
            <a:ext cx="5887588" cy="5776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6E18-0FDD-3355-F69E-7FCB13EE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D7A67-5CEB-C18F-01A5-92BBD16F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not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9E0F-6040-2BC9-8A85-542EB523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UI performance </a:t>
            </a:r>
            <a:r>
              <a:rPr lang="en-US" sz="2200" dirty="0" err="1"/>
              <a:t>impovements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Comparison with real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AFC9-6665-9B53-CCA1-78616441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77F65-3682-004D-ED54-78E0FCD6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A1222-E12E-2A8D-AFC2-D48F3C4D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AFD5-AFDD-99E0-8BEF-8340267C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51B4BC-9041-BC7E-7F1D-04E93628C56D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Conduction transfer</a:t>
            </a:r>
          </a:p>
          <a:p>
            <a:pPr>
              <a:spcAft>
                <a:spcPts val="600"/>
              </a:spcAft>
            </a:pPr>
            <a:r>
              <a:rPr lang="en-US" sz="1800" i="1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Fourier law of a heat conduction</a:t>
            </a:r>
            <a:r>
              <a:rPr lang="en-US" sz="16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89BE-54C9-043C-497D-2D972122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/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thermal conductivity coefficient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4CF8C4D-A1C1-2B80-8BE3-9BC9927C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91" y="1189930"/>
            <a:ext cx="4605281" cy="46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CDD5-5B21-E1E3-E9EA-21DFF24B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4D8DA8-5B99-011E-C111-0C883BA0BF5C}"/>
              </a:ext>
            </a:extLst>
          </p:cNvPr>
          <p:cNvSpPr txBox="1">
            <a:spLocks/>
          </p:cNvSpPr>
          <p:nvPr/>
        </p:nvSpPr>
        <p:spPr>
          <a:xfrm>
            <a:off x="448774" y="453164"/>
            <a:ext cx="611313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with air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Stefan-Boltzmann Law</a:t>
            </a:r>
            <a:r>
              <a:rPr lang="en-US" sz="9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/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  <a:blipFill>
                <a:blip r:embed="rId3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DE1C-2B54-9A6E-1576-CE9EDE8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/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hot body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cold surrounding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emissivity coefficient of the object (1 - for a black body)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is count of a sides of a square that are not touching other squares</a:t>
                </a:r>
                <a:r>
                  <a:rPr lang="en-US" dirty="0">
                    <a:effectLst/>
                  </a:rPr>
                  <a:t> </a:t>
                </a:r>
                <a:endParaRPr lang="en-US" i="1" dirty="0">
                  <a:solidFill>
                    <a:srgbClr val="404040"/>
                  </a:solidFill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blipFill>
                <a:blip r:embed="rId4"/>
                <a:stretch>
                  <a:fillRect l="-785" t="-1227" r="-1832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or&#10;&#10;AI-generated content may be incorrect.">
            <a:extLst>
              <a:ext uri="{FF2B5EF4-FFF2-40B4-BE49-F238E27FC236}">
                <a16:creationId xmlns:a16="http://schemas.microsoft.com/office/drawing/2014/main" id="{28844BDF-8289-8A58-77D2-4C7605E24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87" y="1650859"/>
            <a:ext cx="4355234" cy="3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DA23-ED77-6E22-4200-9A255D81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33A8-A9C6-CB23-7652-A3F22BAE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B4E8B-F018-A1FA-D058-BEC834935429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Between Objects</a:t>
            </a:r>
          </a:p>
          <a:p>
            <a:pPr algn="l"/>
            <a:r>
              <a:rPr lang="en-US" sz="1600" b="0" i="0" dirty="0">
                <a:effectLst/>
                <a:latin typeface="Linux Libertine"/>
              </a:rPr>
              <a:t>Derivative Kirchhoff's law of thermal radiation</a:t>
            </a:r>
            <a:r>
              <a:rPr lang="en-US" sz="4000" b="0" i="0" dirty="0">
                <a:effectLst/>
              </a:rPr>
              <a:t> </a:t>
            </a:r>
            <a:endParaRPr lang="en-US" sz="1600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/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  <a:blipFill>
                <a:blip r:embed="rId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FE86-CB30-5E75-9874-9D876300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/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view factor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emissivity coefficients of the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ion&#10;&#10;AI-generated content may be incorrect.">
            <a:extLst>
              <a:ext uri="{FF2B5EF4-FFF2-40B4-BE49-F238E27FC236}">
                <a16:creationId xmlns:a16="http://schemas.microsoft.com/office/drawing/2014/main" id="{41930A10-2015-A1FE-869D-E21D751E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2152"/>
            <a:ext cx="4478950" cy="40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FC19-DFFD-8ED6-18AC-183BC99F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47090-C688-FA35-2627-FBA15D5060CB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Convection transfer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Linux Libertine"/>
              </a:rPr>
              <a:t>Newton's Law of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BE3A-AFD8-80C7-BDD6-825350BB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/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– convective heat transfer coefficient of the process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square with arrows&#10;&#10;AI-generated content may be incorrect.">
            <a:extLst>
              <a:ext uri="{FF2B5EF4-FFF2-40B4-BE49-F238E27FC236}">
                <a16:creationId xmlns:a16="http://schemas.microsoft.com/office/drawing/2014/main" id="{3D7C1FAF-E0AD-E59F-5433-2F62073B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7" y="1636968"/>
            <a:ext cx="4130228" cy="41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6BFC0-0926-9FEC-D99D-B75E9A4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F66C-B116-B768-A407-0FE2BAFD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0DFD-A1D6-B98A-B33E-33650017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F9A67-8C2C-D69F-2EE1-F4B2410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E7F6-72B7-859C-3923-EEAE930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C799-3C14-A084-56FD-2EF507A4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9EFC-B5A4-DFC3-EACA-6A3568BF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5302</TotalTime>
  <Words>726</Words>
  <Application>Microsoft Macintosh PowerPoint</Application>
  <PresentationFormat>Widescreen</PresentationFormat>
  <Paragraphs>127</Paragraphs>
  <Slides>21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 Math</vt:lpstr>
      <vt:lpstr>Linux Libertine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Live demo</vt:lpstr>
      <vt:lpstr>Q&amp;A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59</cp:revision>
  <dcterms:created xsi:type="dcterms:W3CDTF">2025-02-18T20:46:22Z</dcterms:created>
  <dcterms:modified xsi:type="dcterms:W3CDTF">2025-03-02T11:19:23Z</dcterms:modified>
</cp:coreProperties>
</file>